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sldIdLst>
    <p:sldId id="25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openxmlformats.org/officeDocument/2006/relationships/customXml" Target="../customXml/item3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a Pasiut" userId="67a5fb63-3e5d-4f66-b462-f3e6c3ac43b9" providerId="ADAL" clId="{8F02A2BC-6EDD-44ED-B045-45D8AB7B4564}"/>
    <pc:docChg chg="delSld">
      <pc:chgData name="Marta Pasiut" userId="67a5fb63-3e5d-4f66-b462-f3e6c3ac43b9" providerId="ADAL" clId="{8F02A2BC-6EDD-44ED-B045-45D8AB7B4564}" dt="2025-05-03T22:20:59.973" v="0" actId="2696"/>
      <pc:docMkLst>
        <pc:docMk/>
      </pc:docMkLst>
      <pc:sldChg chg="del">
        <pc:chgData name="Marta Pasiut" userId="67a5fb63-3e5d-4f66-b462-f3e6c3ac43b9" providerId="ADAL" clId="{8F02A2BC-6EDD-44ED-B045-45D8AB7B4564}" dt="2025-05-03T22:20:59.973" v="0" actId="2696"/>
        <pc:sldMkLst>
          <pc:docMk/>
          <pc:sldMk cId="3326676964" sldId="257"/>
        </pc:sldMkLst>
      </pc:sldChg>
    </pc:docChg>
  </pc:docChgLst>
  <pc:docChgLst>
    <pc:chgData name="Marta Pasiut" userId="67a5fb63-3e5d-4f66-b462-f3e6c3ac43b9" providerId="ADAL" clId="{4A578624-7DD5-4216-9C41-DE86CBD15C51}"/>
    <pc:docChg chg="modSld">
      <pc:chgData name="Marta Pasiut" userId="67a5fb63-3e5d-4f66-b462-f3e6c3ac43b9" providerId="ADAL" clId="{4A578624-7DD5-4216-9C41-DE86CBD15C51}" dt="2024-12-16T13:57:22.225" v="14" actId="20577"/>
      <pc:docMkLst>
        <pc:docMk/>
      </pc:docMkLst>
      <pc:sldChg chg="modSp mod">
        <pc:chgData name="Marta Pasiut" userId="67a5fb63-3e5d-4f66-b462-f3e6c3ac43b9" providerId="ADAL" clId="{4A578624-7DD5-4216-9C41-DE86CBD15C51}" dt="2024-12-16T13:57:22.225" v="14" actId="20577"/>
        <pc:sldMkLst>
          <pc:docMk/>
          <pc:sldMk cId="3326676964" sldId="257"/>
        </pc:sldMkLst>
      </pc:sldChg>
    </pc:docChg>
  </pc:docChgLst>
  <pc:docChgLst>
    <pc:chgData name="Marta Pasiut" userId="67a5fb63-3e5d-4f66-b462-f3e6c3ac43b9" providerId="ADAL" clId="{592F196E-6922-4B89-B353-4CD1497F7377}"/>
    <pc:docChg chg="undo custSel addSld modSld">
      <pc:chgData name="Marta Pasiut" userId="67a5fb63-3e5d-4f66-b462-f3e6c3ac43b9" providerId="ADAL" clId="{592F196E-6922-4B89-B353-4CD1497F7377}" dt="2024-02-07T18:41:22.336" v="135" actId="14100"/>
      <pc:docMkLst>
        <pc:docMk/>
      </pc:docMkLst>
      <pc:sldChg chg="modSp mod">
        <pc:chgData name="Marta Pasiut" userId="67a5fb63-3e5d-4f66-b462-f3e6c3ac43b9" providerId="ADAL" clId="{592F196E-6922-4B89-B353-4CD1497F7377}" dt="2024-02-06T11:15:29.276" v="33" actId="6549"/>
        <pc:sldMkLst>
          <pc:docMk/>
          <pc:sldMk cId="3313969823" sldId="256"/>
        </pc:sldMkLst>
      </pc:sldChg>
      <pc:sldChg chg="modSp new mod">
        <pc:chgData name="Marta Pasiut" userId="67a5fb63-3e5d-4f66-b462-f3e6c3ac43b9" providerId="ADAL" clId="{592F196E-6922-4B89-B353-4CD1497F7377}" dt="2024-02-07T18:41:22.336" v="135" actId="14100"/>
        <pc:sldMkLst>
          <pc:docMk/>
          <pc:sldMk cId="3326676964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C9EC-8969-493F-9240-EFAA15A12814}" type="datetimeFigureOut">
              <a:rPr lang="pl-PL" smtClean="0"/>
              <a:t>04.05.2025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5911-32CC-432E-9069-D612768180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5669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C9EC-8969-493F-9240-EFAA15A12814}" type="datetimeFigureOut">
              <a:rPr lang="pl-PL" smtClean="0"/>
              <a:t>04.05.2025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5911-32CC-432E-9069-D612768180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169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C9EC-8969-493F-9240-EFAA15A12814}" type="datetimeFigureOut">
              <a:rPr lang="pl-PL" smtClean="0"/>
              <a:t>04.05.2025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5911-32CC-432E-9069-D612768180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5978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C9EC-8969-493F-9240-EFAA15A12814}" type="datetimeFigureOut">
              <a:rPr lang="pl-PL" smtClean="0"/>
              <a:t>04.05.2025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5911-32CC-432E-9069-D612768180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518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C9EC-8969-493F-9240-EFAA15A12814}" type="datetimeFigureOut">
              <a:rPr lang="pl-PL" smtClean="0"/>
              <a:t>04.05.2025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5911-32CC-432E-9069-D612768180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1628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C9EC-8969-493F-9240-EFAA15A12814}" type="datetimeFigureOut">
              <a:rPr lang="pl-PL" smtClean="0"/>
              <a:t>04.05.2025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5911-32CC-432E-9069-D612768180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529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C9EC-8969-493F-9240-EFAA15A12814}" type="datetimeFigureOut">
              <a:rPr lang="pl-PL" smtClean="0"/>
              <a:t>04.05.2025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5911-32CC-432E-9069-D612768180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2554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C9EC-8969-493F-9240-EFAA15A12814}" type="datetimeFigureOut">
              <a:rPr lang="pl-PL" smtClean="0"/>
              <a:t>04.05.2025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5911-32CC-432E-9069-D612768180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89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C9EC-8969-493F-9240-EFAA15A12814}" type="datetimeFigureOut">
              <a:rPr lang="pl-PL" smtClean="0"/>
              <a:t>04.05.2025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5911-32CC-432E-9069-D612768180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8912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C9EC-8969-493F-9240-EFAA15A12814}" type="datetimeFigureOut">
              <a:rPr lang="pl-PL" smtClean="0"/>
              <a:t>04.05.2025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5911-32CC-432E-9069-D612768180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3387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C9EC-8969-493F-9240-EFAA15A12814}" type="datetimeFigureOut">
              <a:rPr lang="pl-PL" smtClean="0"/>
              <a:t>04.05.2025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5911-32CC-432E-9069-D612768180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6530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8C9EC-8969-493F-9240-EFAA15A12814}" type="datetimeFigureOut">
              <a:rPr lang="pl-PL" smtClean="0"/>
              <a:t>04.05.2025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15911-32CC-432E-9069-D612768180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2368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19625F6A-6E8D-4188-B5D7-815F8485252F}"/>
              </a:ext>
            </a:extLst>
          </p:cNvPr>
          <p:cNvSpPr/>
          <p:nvPr/>
        </p:nvSpPr>
        <p:spPr>
          <a:xfrm>
            <a:off x="668020" y="859065"/>
            <a:ext cx="780796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DISCLOSURE</a:t>
            </a:r>
          </a:p>
          <a:p>
            <a:endParaRPr 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Name:  </a:t>
            </a:r>
            <a:r>
              <a:rPr 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[XXX]</a:t>
            </a:r>
          </a:p>
          <a:p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Affiliation: </a:t>
            </a:r>
            <a:r>
              <a:rPr 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[XXX]</a:t>
            </a:r>
            <a:endParaRPr 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CA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Relationships with for-profit and not-for-profit interests: </a:t>
            </a:r>
          </a:p>
          <a:p>
            <a:endParaRPr lang="en-CA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Grants/Research </a:t>
            </a:r>
            <a:r>
              <a:rPr lang="pl-PL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lang="en-US" sz="24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upport</a:t>
            </a: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: </a:t>
            </a:r>
            <a:r>
              <a:rPr 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[XXX]</a:t>
            </a:r>
            <a:endParaRPr lang="en-CA" sz="2400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CA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Honoraria/Consulting fees:  </a:t>
            </a:r>
            <a:r>
              <a:rPr 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[XXX]</a:t>
            </a:r>
            <a:endParaRPr lang="en-CA" sz="2400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CA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Speakers Bureau: </a:t>
            </a:r>
            <a:r>
              <a:rPr 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[XXX]</a:t>
            </a:r>
            <a:endParaRPr lang="pl-PL" sz="2400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CA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Stock shareholder: </a:t>
            </a:r>
            <a:r>
              <a:rPr 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[XXX]</a:t>
            </a:r>
            <a:endParaRPr lang="pl-PL" sz="2400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CA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Other support (please specify): </a:t>
            </a:r>
            <a:r>
              <a:rPr 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[XXX]</a:t>
            </a:r>
            <a:endParaRPr lang="en-CA" sz="2400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331396982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F9BAB2ED97E847BE0F25BABA85638A" ma:contentTypeVersion="16" ma:contentTypeDescription="Create a new document." ma:contentTypeScope="" ma:versionID="e4065f1ad5d52ef0b5b08ab4665f6028">
  <xsd:schema xmlns:xsd="http://www.w3.org/2001/XMLSchema" xmlns:xs="http://www.w3.org/2001/XMLSchema" xmlns:p="http://schemas.microsoft.com/office/2006/metadata/properties" xmlns:ns2="8ddb4711-4086-448c-a8a4-7ef6049fcd75" xmlns:ns3="874a2d95-4b2b-41a2-83ca-6fe120c0122d" targetNamespace="http://schemas.microsoft.com/office/2006/metadata/properties" ma:root="true" ma:fieldsID="f0299ccb825c57b41b3600dc118ac67d" ns2:_="" ns3:_="">
    <xsd:import namespace="8ddb4711-4086-448c-a8a4-7ef6049fcd75"/>
    <xsd:import namespace="874a2d95-4b2b-41a2-83ca-6fe120c012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db4711-4086-448c-a8a4-7ef6049fcd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92ead38-b7ee-40f2-88a9-e20bcfee8b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4a2d95-4b2b-41a2-83ca-6fe120c0122d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13e9f7ab-a1b4-49f4-8b63-6c19af708092}" ma:internalName="TaxCatchAll" ma:showField="CatchAllData" ma:web="874a2d95-4b2b-41a2-83ca-6fe120c012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ddb4711-4086-448c-a8a4-7ef6049fcd75">
      <Terms xmlns="http://schemas.microsoft.com/office/infopath/2007/PartnerControls"/>
    </lcf76f155ced4ddcb4097134ff3c332f>
    <TaxCatchAll xmlns="874a2d95-4b2b-41a2-83ca-6fe120c0122d" xsi:nil="true"/>
  </documentManagement>
</p:properties>
</file>

<file path=customXml/itemProps1.xml><?xml version="1.0" encoding="utf-8"?>
<ds:datastoreItem xmlns:ds="http://schemas.openxmlformats.org/officeDocument/2006/customXml" ds:itemID="{14CCD7DE-A1B5-4CF5-B1A4-0013DE56E8B3}"/>
</file>

<file path=customXml/itemProps2.xml><?xml version="1.0" encoding="utf-8"?>
<ds:datastoreItem xmlns:ds="http://schemas.openxmlformats.org/officeDocument/2006/customXml" ds:itemID="{5A23CC6C-5E52-43E4-BA9D-17C88E4012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D95774-58C7-450D-B3A3-339A299D91A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56</Words>
  <Application>Microsoft Office PowerPoint</Application>
  <PresentationFormat>Pokaz na ekranie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Marta Pasiut</dc:creator>
  <cp:lastModifiedBy>Marta Pasiut</cp:lastModifiedBy>
  <cp:revision>1</cp:revision>
  <dcterms:created xsi:type="dcterms:W3CDTF">2021-02-25T13:23:56Z</dcterms:created>
  <dcterms:modified xsi:type="dcterms:W3CDTF">2025-05-03T22:21:02Z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0x0101006FF9BAB2ED97E847BE0F25BABA85638A</vt:lpwstr>
  </property>
</Properties>
</file>